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regulatory capture.001.jpeg" descr="regulatory capture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regulatory capture.010.jpeg" descr="regulatory capture.0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regulatory capture.011.jpeg" descr="regulatory capture.0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2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3" name="regulatory capture.002.jpeg" descr="regulatory capture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regulatory capture.003.jpeg" descr="regulatory capture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regulatory capture.004.jpeg" descr="regulatory capture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regulatory capture.005.jpeg" descr="regulatory capture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regulatory capture.006.jpeg" descr="regulatory capture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regulatory capture.007.jpeg" descr="regulatory capture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regulatory capture.008.jpeg" descr="regulatory capture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regulatory capture.009.jpeg" descr="regulatory capture.00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