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1"/>
    <p:restoredTop sz="94648"/>
  </p:normalViewPr>
  <p:slideViewPr>
    <p:cSldViewPr snapToGrid="0" snapToObjects="1">
      <p:cViewPr varScale="1">
        <p:scale>
          <a:sx n="111" d="100"/>
          <a:sy n="111" d="100"/>
        </p:scale>
        <p:origin x="24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2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0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4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3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26A3275-DCDB-B847-9405-B726700ABDC6}" type="datetimeFigureOut">
              <a:rPr lang="en-US" smtClean="0"/>
              <a:t>3/28/18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5F476E-11B2-5B48-B215-F504C939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cml.org/issues.aspx?taxid=110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0D4ED-23D6-BD4E-8CF2-041452F24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Marijuana And Kids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CF1B5-3F85-F741-B2EB-6990D386E5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Karen Randall, FAAEM</a:t>
            </a:r>
          </a:p>
          <a:p>
            <a:r>
              <a:rPr lang="en-US" dirty="0"/>
              <a:t>VP Case Management</a:t>
            </a:r>
          </a:p>
        </p:txBody>
      </p:sp>
    </p:spTree>
    <p:extLst>
      <p:ext uri="{BB962C8B-B14F-4D97-AF65-F5344CB8AC3E}">
        <p14:creationId xmlns:p14="http://schemas.microsoft.com/office/powerpoint/2010/main" val="236406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4D5A-9201-424C-B4B8-EABB2F8C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0" y="643467"/>
            <a:ext cx="8233664" cy="184008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 years in Napa valley of cannabis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C124F3-2807-8748-8CF5-E4DD4D8CF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96" y="2777321"/>
            <a:ext cx="7128004" cy="3982294"/>
          </a:xfrm>
        </p:spPr>
      </p:pic>
    </p:spTree>
    <p:extLst>
      <p:ext uri="{BB962C8B-B14F-4D97-AF65-F5344CB8AC3E}">
        <p14:creationId xmlns:p14="http://schemas.microsoft.com/office/powerpoint/2010/main" val="98283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9D87-7F22-554D-84C6-3F921BF3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89" y="293361"/>
            <a:ext cx="7729728" cy="1188720"/>
          </a:xfrm>
        </p:spPr>
        <p:txBody>
          <a:bodyPr/>
          <a:lstStyle/>
          <a:p>
            <a:r>
              <a:rPr lang="en-US" dirty="0"/>
              <a:t>District 60 absenteeism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3FE3-BB8F-FF4A-8094-941F83B88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689" y="2638044"/>
            <a:ext cx="6458673" cy="3947951"/>
          </a:xfrm>
        </p:spPr>
        <p:txBody>
          <a:bodyPr>
            <a:normAutofit/>
          </a:bodyPr>
          <a:lstStyle/>
          <a:p>
            <a:r>
              <a:rPr lang="en-US" dirty="0"/>
              <a:t>2016 – Chronic absenteeism – missing 18 days or more a year </a:t>
            </a:r>
          </a:p>
          <a:p>
            <a:pPr lvl="3"/>
            <a:r>
              <a:rPr lang="en-US" dirty="0"/>
              <a:t>32% total, but that year 47% of 8</a:t>
            </a:r>
            <a:r>
              <a:rPr lang="en-US" baseline="30000" dirty="0"/>
              <a:t>th</a:t>
            </a:r>
            <a:r>
              <a:rPr lang="en-US" dirty="0"/>
              <a:t> graders.</a:t>
            </a:r>
          </a:p>
          <a:p>
            <a:pPr lvl="3"/>
            <a:r>
              <a:rPr lang="en-US" dirty="0"/>
              <a:t>2017 – 27.6%</a:t>
            </a:r>
          </a:p>
          <a:p>
            <a:pPr lvl="3"/>
            <a:endParaRPr lang="en-US" dirty="0"/>
          </a:p>
          <a:p>
            <a:pPr marL="685800" lvl="3" indent="0">
              <a:buNone/>
            </a:pPr>
            <a:r>
              <a:rPr lang="en-US" dirty="0"/>
              <a:t>Some schools in the small southern towns of Colorado report that their classrooms are over 50% homeless children.  These schools and teachers often times have to feed, clothe, bathe and educate these children.</a:t>
            </a:r>
          </a:p>
          <a:p>
            <a:pPr marL="685800" lvl="3" indent="0">
              <a:buNone/>
            </a:pPr>
            <a:r>
              <a:rPr lang="en-US" dirty="0"/>
              <a:t>This is happening in communities that were not financially well off prior to the marijuana migration.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C5CFB-EFC1-4940-8C81-55A787D3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090" y="293361"/>
            <a:ext cx="2500131" cy="2593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3EEFD2-118E-BC4A-ADAB-1F7309389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62" y="2123954"/>
            <a:ext cx="2874078" cy="47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6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E59B-E380-B747-9D51-B5846050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03" y="270211"/>
            <a:ext cx="5709097" cy="1188720"/>
          </a:xfrm>
        </p:spPr>
        <p:txBody>
          <a:bodyPr/>
          <a:lstStyle/>
          <a:p>
            <a:r>
              <a:rPr lang="en-US" dirty="0"/>
              <a:t>19 year old with seizures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25ADC-E6E8-6642-8A99-B57BD3A7E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04" y="2638044"/>
            <a:ext cx="5388864" cy="3101983"/>
          </a:xfrm>
        </p:spPr>
        <p:txBody>
          <a:bodyPr/>
          <a:lstStyle/>
          <a:p>
            <a:r>
              <a:rPr lang="en-US" dirty="0"/>
              <a:t>19 y/o male consuming 1500 mg THC a day (had been cutting down)</a:t>
            </a:r>
          </a:p>
          <a:p>
            <a:r>
              <a:rPr lang="en-US" dirty="0"/>
              <a:t>Recurrent seizure like activity.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122C8-C9C5-3C47-A35D-24228D71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0396" y="1169902"/>
            <a:ext cx="6406587" cy="46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2ACD-A680-D24F-B2C0-FA284E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8" y="393539"/>
            <a:ext cx="5451676" cy="1759873"/>
          </a:xfrm>
        </p:spPr>
        <p:txBody>
          <a:bodyPr/>
          <a:lstStyle/>
          <a:p>
            <a:r>
              <a:rPr lang="en-US" dirty="0"/>
              <a:t>Some stories from “the Valley”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1F65-B544-CA47-BAAB-78777851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2638044"/>
            <a:ext cx="4213185" cy="3101983"/>
          </a:xfrm>
        </p:spPr>
        <p:txBody>
          <a:bodyPr/>
          <a:lstStyle/>
          <a:p>
            <a:r>
              <a:rPr lang="en-US" dirty="0"/>
              <a:t>8 week old infant</a:t>
            </a:r>
          </a:p>
          <a:p>
            <a:r>
              <a:rPr lang="en-US" dirty="0"/>
              <a:t>9 y/o child with dermatitis</a:t>
            </a:r>
          </a:p>
          <a:p>
            <a:r>
              <a:rPr lang="en-US" dirty="0"/>
              <a:t>16 y/o male with acute psychosis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66C98-AA08-8146-8510-EB51BA565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9305" y="1192916"/>
            <a:ext cx="58211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AEDA-ED63-0844-92D9-8CBDC615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32" y="478555"/>
            <a:ext cx="7729728" cy="1188720"/>
          </a:xfrm>
        </p:spPr>
        <p:txBody>
          <a:bodyPr/>
          <a:lstStyle/>
          <a:p>
            <a:r>
              <a:rPr lang="en-US" dirty="0"/>
              <a:t>Not in my backyard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644E-46EA-C043-92CC-7B6356E8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2638044"/>
            <a:ext cx="5532699" cy="3855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states where counties are allowed to opt out, a different type of trafficking starts.</a:t>
            </a:r>
          </a:p>
          <a:p>
            <a:pPr marL="0" indent="0">
              <a:buNone/>
            </a:pPr>
            <a:r>
              <a:rPr lang="en-US" dirty="0"/>
              <a:t>New illegal grows</a:t>
            </a:r>
          </a:p>
          <a:p>
            <a:pPr marL="0" indent="0">
              <a:buNone/>
            </a:pPr>
            <a:r>
              <a:rPr lang="en-US" dirty="0"/>
              <a:t>New types of drug pushers: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hlinkClick r:id="rId2"/>
              </a:rPr>
              <a:t>https://www.cml.org/issues.aspx?taxid=11076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C3B2A-3D2D-7A44-899A-8AFE184A3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357" y="868504"/>
            <a:ext cx="2134805" cy="1666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BF9F3-2DFD-144F-8288-3414586BB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33" y="3575613"/>
            <a:ext cx="4861368" cy="31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8BB4-D0EB-064B-B9CD-C7471076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4092"/>
            <a:ext cx="7729728" cy="636607"/>
          </a:xfrm>
        </p:spPr>
        <p:txBody>
          <a:bodyPr>
            <a:normAutofit fontScale="90000"/>
          </a:bodyPr>
          <a:lstStyle/>
          <a:p>
            <a:r>
              <a:rPr lang="en-US" dirty="0"/>
              <a:t>3/24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1E4DA3-14CB-DB49-9787-1FF020324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38" y="1069162"/>
            <a:ext cx="3368322" cy="196021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9AFA4-FD5F-8B43-BF86-013CCF9A0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2" y="960699"/>
            <a:ext cx="6223000" cy="3239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CBFFA-1CFB-E440-8557-C775153E0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54" y="3877519"/>
            <a:ext cx="9553169" cy="28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730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{D176CC4D-C0A9-324D-B2FA-DBAFCB526106}tf10001120</Template>
  <TotalTime>10369</TotalTime>
  <Words>191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Marijuana And Kids</vt:lpstr>
      <vt:lpstr>5 years in Napa valley of cannabis</vt:lpstr>
      <vt:lpstr>District 60 absenteeism rates</vt:lpstr>
      <vt:lpstr>19 year old with seizures</vt:lpstr>
      <vt:lpstr>Some stories from “the Valley”</vt:lpstr>
      <vt:lpstr>Not in my backyard</vt:lpstr>
      <vt:lpstr>3/24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And Kids</dc:title>
  <dc:creator>Karen Randall</dc:creator>
  <cp:lastModifiedBy>Karen Randall</cp:lastModifiedBy>
  <cp:revision>8</cp:revision>
  <dcterms:created xsi:type="dcterms:W3CDTF">2018-03-28T18:36:16Z</dcterms:created>
  <dcterms:modified xsi:type="dcterms:W3CDTF">2018-04-04T23:25:41Z</dcterms:modified>
</cp:coreProperties>
</file>