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00" r:id="rId2"/>
    <p:sldId id="478" r:id="rId3"/>
    <p:sldId id="488" r:id="rId4"/>
    <p:sldId id="479" r:id="rId5"/>
    <p:sldId id="489" r:id="rId6"/>
    <p:sldId id="4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8E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68" y="184"/>
      </p:cViewPr>
      <p:guideLst>
        <p:guide orient="horz" pos="7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9D31C-5FE8-464F-8875-39E110EA7C4D}" type="datetimeFigureOut">
              <a:rPr lang="en-US" smtClean="0"/>
              <a:t>4/3/18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D01B0-243A-42A9-8D15-636E19067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78061-42BC-419D-BB74-5EDF12A0C022}" type="datetimeFigureOut">
              <a:rPr lang="en-US" smtClean="0"/>
              <a:t>4/3/18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1023C-EDFE-4596-ACA4-B29775F13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99765" y="6539345"/>
            <a:ext cx="529936" cy="286250"/>
          </a:xfrm>
          <a:prstGeom prst="rect">
            <a:avLst/>
          </a:prstGeom>
        </p:spPr>
        <p:txBody>
          <a:bodyPr/>
          <a:lstStyle/>
          <a:p>
            <a:fld id="{1358D599-AC35-46AC-9A8C-ED4DECE12538}" type="slidenum">
              <a:rPr lang="en-US" sz="1051" b="1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‹#›</a:t>
            </a:fld>
            <a:endParaRPr lang="en-US" sz="1051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-8" y="0"/>
            <a:ext cx="14908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85050" y="4356295"/>
            <a:ext cx="7173900" cy="621106"/>
          </a:xfrm>
          <a:prstGeom prst="rect">
            <a:avLst/>
          </a:prstGeom>
        </p:spPr>
        <p:txBody>
          <a:bodyPr lIns="0" tIns="45720" rIns="0" bIns="45720" anchor="b" anchorCtr="0"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85525" y="4977401"/>
            <a:ext cx="7172954" cy="567868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90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3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5530" y="1819910"/>
            <a:ext cx="4174820" cy="12732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152" y="6614717"/>
            <a:ext cx="404921" cy="16466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65894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297812" y="146747"/>
            <a:ext cx="8711105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sp>
        <p:nvSpPr>
          <p:cNvPr id="12" name="Text Placeholder 10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50761" y="6539352"/>
            <a:ext cx="7138556" cy="2400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73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-hand image with detai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255046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5255047" y="0"/>
            <a:ext cx="149088" cy="6858000"/>
          </a:xfrm>
          <a:prstGeom prst="rect">
            <a:avLst/>
          </a:prstGeom>
          <a:ln>
            <a:solidFill>
              <a:srgbClr val="B3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5606338" y="1848663"/>
            <a:ext cx="3423362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606338" y="2915274"/>
            <a:ext cx="3423362" cy="2345215"/>
          </a:xfrm>
        </p:spPr>
        <p:txBody>
          <a:bodyPr anchor="t">
            <a:normAutofit/>
          </a:bodyPr>
          <a:lstStyle>
            <a:lvl1pPr marL="231769" indent="-231769"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86131" y="6548050"/>
            <a:ext cx="51228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6E449CF-6AD1-488A-B8A3-F81B5971330C}" type="slidenum">
              <a:rPr lang="en-US" sz="105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algn="ctr"/>
              <a:t>‹#›</a:t>
            </a:fld>
            <a:endParaRPr lang="en-US" sz="105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606337" y="2775876"/>
            <a:ext cx="353766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6337" y="6614717"/>
            <a:ext cx="404921" cy="1646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456079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3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-hand image (sim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5255046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5255047" y="0"/>
            <a:ext cx="149088" cy="6858000"/>
          </a:xfrm>
          <a:prstGeom prst="rect">
            <a:avLst/>
          </a:prstGeom>
          <a:ln>
            <a:solidFill>
              <a:srgbClr val="B3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5606338" y="2989572"/>
            <a:ext cx="3423362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486131" y="6548050"/>
            <a:ext cx="51228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6E449CF-6AD1-488A-B8A3-F81B5971330C}" type="slidenum">
              <a:rPr lang="en-US" sz="105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algn="ctr"/>
              <a:t>‹#›</a:t>
            </a:fld>
            <a:endParaRPr lang="en-US" sz="105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6337" y="6614717"/>
            <a:ext cx="404921" cy="16466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56079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3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-hand image with detai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91720" y="0"/>
            <a:ext cx="5255046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3726457" y="0"/>
            <a:ext cx="149088" cy="6858000"/>
          </a:xfrm>
          <a:prstGeom prst="rect">
            <a:avLst/>
          </a:prstGeom>
          <a:ln>
            <a:solidFill>
              <a:srgbClr val="B3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" y="6548050"/>
            <a:ext cx="51228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6E449CF-6AD1-488A-B8A3-F81B5971330C}" type="slidenum">
              <a:rPr lang="en-US" sz="105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algn="ctr"/>
              <a:t>‹#›</a:t>
            </a:fld>
            <a:endParaRPr lang="en-US" sz="105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9181" y="2915274"/>
            <a:ext cx="3423362" cy="2345215"/>
          </a:xfrm>
        </p:spPr>
        <p:txBody>
          <a:bodyPr anchor="t">
            <a:normAutofit/>
          </a:bodyPr>
          <a:lstStyle>
            <a:lvl1pPr marL="231769" indent="-231769">
              <a:buFont typeface="Arial" panose="020B0604020202020204" pitchFamily="34" charset="0"/>
              <a:buChar char="•"/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4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600" y="2775876"/>
            <a:ext cx="353766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109181" y="1848663"/>
            <a:ext cx="3423362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182" y="6614717"/>
            <a:ext cx="404921" cy="16466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084924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ight-hand image (sim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91720" y="0"/>
            <a:ext cx="5255046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3726457" y="0"/>
            <a:ext cx="149088" cy="6858000"/>
          </a:xfrm>
          <a:prstGeom prst="rect">
            <a:avLst/>
          </a:prstGeom>
          <a:ln>
            <a:solidFill>
              <a:srgbClr val="B3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" y="6548050"/>
            <a:ext cx="51228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6E449CF-6AD1-488A-B8A3-F81B5971330C}" type="slidenum">
              <a:rPr lang="en-US" sz="105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algn="ctr"/>
              <a:t>‹#›</a:t>
            </a:fld>
            <a:endParaRPr lang="en-US" sz="105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109181" y="2989572"/>
            <a:ext cx="3423362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en-US" noProof="1"/>
              <a:t>Click to edit Master title style</a:t>
            </a:r>
            <a:endParaRPr lang="en-CA" noProof="1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182" y="6614717"/>
            <a:ext cx="404921" cy="1646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084924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6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486131" y="6548050"/>
            <a:ext cx="51228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6E449CF-6AD1-488A-B8A3-F81B5971330C}" type="slidenum">
              <a:rPr lang="en-US" sz="105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algn="ctr"/>
              <a:t>‹#›</a:t>
            </a:fld>
            <a:endParaRPr lang="en-US" sz="105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025" y="6614717"/>
            <a:ext cx="404921" cy="1646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3767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81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241" y="2873685"/>
            <a:ext cx="3641519" cy="111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8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1168" y="1172337"/>
            <a:ext cx="8977748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 flipH="1">
            <a:off x="-8" y="0"/>
            <a:ext cx="14908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83926"/>
            <a:ext cx="9144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362" y="6614717"/>
            <a:ext cx="404921" cy="164663"/>
          </a:xfrm>
          <a:prstGeom prst="rect">
            <a:avLst/>
          </a:prstGeom>
        </p:spPr>
      </p:pic>
      <p:sp>
        <p:nvSpPr>
          <p:cNvPr id="14" name="Slide title"/>
          <p:cNvSpPr>
            <a:spLocks noGrp="1" noChangeArrowheads="1"/>
          </p:cNvSpPr>
          <p:nvPr>
            <p:ph type="title"/>
          </p:nvPr>
        </p:nvSpPr>
        <p:spPr bwMode="gray">
          <a:xfrm>
            <a:off x="297812" y="146747"/>
            <a:ext cx="8711105" cy="87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/>
          </a:p>
        </p:txBody>
      </p:sp>
      <p:sp>
        <p:nvSpPr>
          <p:cNvPr id="16" name="Text Placeholder 10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950761" y="6539352"/>
            <a:ext cx="7138556" cy="24002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8486131" y="6548050"/>
            <a:ext cx="51228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6E449CF-6AD1-488A-B8A3-F81B5971330C}" type="slidenum">
              <a:rPr lang="en-US" sz="1051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pPr algn="ctr"/>
              <a:t>‹#›</a:t>
            </a:fld>
            <a:endParaRPr lang="en-US" sz="105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12104" y="6575892"/>
            <a:ext cx="1487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©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5" r:id="rId3"/>
    <p:sldLayoutId id="2147483656" r:id="rId4"/>
    <p:sldLayoutId id="2147483657" r:id="rId5"/>
    <p:sldLayoutId id="2147483658" r:id="rId6"/>
    <p:sldLayoutId id="2147483654" r:id="rId7"/>
    <p:sldLayoutId id="2147483650" r:id="rId8"/>
  </p:sldLayoutIdLst>
  <p:txStyles>
    <p:titleStyle>
      <a:lvl1pPr algn="l" defTabSz="914377" rtl="0" eaLnBrk="1" latinLnBrk="0" hangingPunct="1">
        <a:lnSpc>
          <a:spcPct val="110000"/>
        </a:lnSpc>
        <a:spcBef>
          <a:spcPct val="0"/>
        </a:spcBef>
        <a:buNone/>
        <a:defRPr sz="3000" kern="1200">
          <a:solidFill>
            <a:schemeClr val="tx1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1B5DD3-330D-7A47-B383-AAEA2D1D3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States to Watch in 2018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2D74706-6354-8741-92A4-21308903A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Mervyn L. Jones II</a:t>
            </a:r>
          </a:p>
        </p:txBody>
      </p:sp>
    </p:spTree>
    <p:extLst>
      <p:ext uri="{BB962C8B-B14F-4D97-AF65-F5344CB8AC3E}">
        <p14:creationId xmlns:p14="http://schemas.microsoft.com/office/powerpoint/2010/main" val="197178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JERSEY - Governor’s Promise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ADC8969-4219-024B-9713-D2DDA6117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83" y="2581150"/>
            <a:ext cx="3283019" cy="218470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E44633-CF67-B644-BACB-8320FD599685}"/>
              </a:ext>
            </a:extLst>
          </p:cNvPr>
          <p:cNvSpPr txBox="1"/>
          <p:nvPr/>
        </p:nvSpPr>
        <p:spPr>
          <a:xfrm>
            <a:off x="4481418" y="2550117"/>
            <a:ext cx="45860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NJ-RAMP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ADVOCATES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HAS BEEN DONE? </a:t>
            </a:r>
          </a:p>
        </p:txBody>
      </p:sp>
    </p:spTree>
    <p:extLst>
      <p:ext uri="{BB962C8B-B14F-4D97-AF65-F5344CB8AC3E}">
        <p14:creationId xmlns:p14="http://schemas.microsoft.com/office/powerpoint/2010/main" val="111233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– Ballot Push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5254F83-EBF7-6340-BF15-90016702E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2436" y="2514601"/>
            <a:ext cx="3762013" cy="210672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7EE6BB-ACE6-E941-BC77-5604E5079B12}"/>
              </a:ext>
            </a:extLst>
          </p:cNvPr>
          <p:cNvSpPr txBox="1"/>
          <p:nvPr/>
        </p:nvSpPr>
        <p:spPr>
          <a:xfrm>
            <a:off x="4858749" y="2752357"/>
            <a:ext cx="48338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Healthy &amp; Productive Illinois</a:t>
            </a:r>
          </a:p>
          <a:p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What’s ahead </a:t>
            </a:r>
          </a:p>
        </p:txBody>
      </p:sp>
    </p:spTree>
    <p:extLst>
      <p:ext uri="{BB962C8B-B14F-4D97-AF65-F5344CB8AC3E}">
        <p14:creationId xmlns:p14="http://schemas.microsoft.com/office/powerpoint/2010/main" val="58326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MICHIGAN – Ballot Push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2683CE-F734-D940-AA83-BA4B5BC77F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8409" y="2434590"/>
            <a:ext cx="3405365" cy="190700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86C799-241F-5C47-A462-E8B3932E9455}"/>
              </a:ext>
            </a:extLst>
          </p:cNvPr>
          <p:cNvSpPr txBox="1"/>
          <p:nvPr/>
        </p:nvSpPr>
        <p:spPr>
          <a:xfrm>
            <a:off x="4842109" y="2434590"/>
            <a:ext cx="3524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Healthy Michigan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Troops on the ground and Boot camps </a:t>
            </a:r>
          </a:p>
        </p:txBody>
      </p:sp>
    </p:spTree>
    <p:extLst>
      <p:ext uri="{BB962C8B-B14F-4D97-AF65-F5344CB8AC3E}">
        <p14:creationId xmlns:p14="http://schemas.microsoft.com/office/powerpoint/2010/main" val="159142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HAMPSHIRE – LEGISLATIVE PUSH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7531DFF-2E7D-1C4A-9B00-5DE33E172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44" y="2434591"/>
            <a:ext cx="3643620" cy="219626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B26C4A-1B36-DE47-8C6C-1E241D19027D}"/>
              </a:ext>
            </a:extLst>
          </p:cNvPr>
          <p:cNvSpPr txBox="1"/>
          <p:nvPr/>
        </p:nvSpPr>
        <p:spPr>
          <a:xfrm>
            <a:off x="5051781" y="2717116"/>
            <a:ext cx="19688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Futures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Victory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139626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2E6917-0415-6B42-A6A3-2E0C1DF40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Vermont – Legislative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61461-6D0A-B84E-85EB-EFC36A8DF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12" y="1354099"/>
            <a:ext cx="3530600" cy="2298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FAFF442-C7AD-5349-8B3E-B1C77FB8DC20}"/>
              </a:ext>
            </a:extLst>
          </p:cNvPr>
          <p:cNvSpPr txBox="1"/>
          <p:nvPr/>
        </p:nvSpPr>
        <p:spPr>
          <a:xfrm>
            <a:off x="4538546" y="1354099"/>
            <a:ext cx="3992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Passed Decriminalization.</a:t>
            </a:r>
          </a:p>
          <a:p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1-2 ounces will not be ticketed or charged. </a:t>
            </a:r>
          </a:p>
        </p:txBody>
      </p:sp>
    </p:spTree>
    <p:extLst>
      <p:ext uri="{BB962C8B-B14F-4D97-AF65-F5344CB8AC3E}">
        <p14:creationId xmlns:p14="http://schemas.microsoft.com/office/powerpoint/2010/main" val="1425488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heme/theme1.xml><?xml version="1.0" encoding="utf-8"?>
<a:theme xmlns:a="http://schemas.openxmlformats.org/drawingml/2006/main" name="Office Theme">
  <a:themeElements>
    <a:clrScheme name="SAM color scheme v1">
      <a:dk1>
        <a:sysClr val="windowText" lastClr="000000"/>
      </a:dk1>
      <a:lt1>
        <a:sysClr val="window" lastClr="FFFFFF"/>
      </a:lt1>
      <a:dk2>
        <a:srgbClr val="B31E3D"/>
      </a:dk2>
      <a:lt2>
        <a:srgbClr val="DCD6F7"/>
      </a:lt2>
      <a:accent1>
        <a:srgbClr val="B31E3D"/>
      </a:accent1>
      <a:accent2>
        <a:srgbClr val="B4869F"/>
      </a:accent2>
      <a:accent3>
        <a:srgbClr val="6C3F98"/>
      </a:accent3>
      <a:accent4>
        <a:srgbClr val="A6B1E1"/>
      </a:accent4>
      <a:accent5>
        <a:srgbClr val="DCD6F7"/>
      </a:accent5>
      <a:accent6>
        <a:srgbClr val="000000"/>
      </a:accent6>
      <a:hlink>
        <a:srgbClr val="6C3F98"/>
      </a:hlink>
      <a:folHlink>
        <a:srgbClr val="B31E3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Roboto" panose="02000000000000000000" pitchFamily="2" charset="0"/>
            <a:ea typeface="Roboto" panose="02000000000000000000" pitchFamily="2" charset="0"/>
            <a:cs typeface="Roboto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4Sep2015 - SAM basic slide template (fullscreen) v1" id="{443D1C45-00EC-4D43-BEE0-18FD409AEBDF}" vid="{E334CEBC-BC1B-403D-B127-6ECE857C0A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14Sep2015 - SAM basic slide template (fullscreen) v1</Template>
  <TotalTime>3548</TotalTime>
  <Words>72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Roboto</vt:lpstr>
      <vt:lpstr>Roboto Medium</vt:lpstr>
      <vt:lpstr>Office Theme</vt:lpstr>
      <vt:lpstr>States to Watch in 2018</vt:lpstr>
      <vt:lpstr>NEW JERSEY - Governor’s Promise</vt:lpstr>
      <vt:lpstr>ILLINOIS – Ballot Push </vt:lpstr>
      <vt:lpstr>MICHIGAN – Ballot Push</vt:lpstr>
      <vt:lpstr>NEW HAMPSHIRE – LEGISLATIVE PUSH</vt:lpstr>
      <vt:lpstr>Vermont – Legislative 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plan 2017-18</dc:title>
  <dc:creator>Jeffrey Zinsmeister</dc:creator>
  <cp:lastModifiedBy>Mervyn Jones</cp:lastModifiedBy>
  <cp:revision>123</cp:revision>
  <dcterms:created xsi:type="dcterms:W3CDTF">2016-12-28T04:02:07Z</dcterms:created>
  <dcterms:modified xsi:type="dcterms:W3CDTF">2018-04-03T19:11:15Z</dcterms:modified>
</cp:coreProperties>
</file>